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3CBBD-162B-423C-B097-898292C8E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D0B0CC-EF08-4401-B874-6EA06EE68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6C882-D09A-414B-A5F2-25F3C73DA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F5D23-DB10-4AE6-99A9-F46EA25AB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F380D-B10A-41E4-8D22-49BADF898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9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04C69-EBEB-466A-AB10-AB9F85AAF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C47716-2150-47C6-A52A-3659A8134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9AC1B-D4FA-43CE-8F03-C6D597781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9FA54-4D23-496A-98B7-BCE3544DF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18DDE-1F62-4E15-A291-06723FD4C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6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764CAC-C2F3-4ED5-BCDB-4D43EA49DB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856B6D-E4AC-41DA-8E98-6A6E36DD2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D56CB-5D5E-416E-ADB7-43525C038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2DED6-76D2-4ED2-AD6D-DFA590385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9D1DE-C7ED-409A-9CCE-613AFD923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5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F86D-A295-488E-BAE7-82A24C015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0D6FA-9EEB-44B7-988B-7EAFACC89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41374-EABC-43BB-AE17-175520092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FB796-554B-4D60-B09B-FBCEE346D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AB7D9-4467-498C-A2F7-3A44B397B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6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3AE23-0104-4F17-94C2-6BC579F0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8031E-F88B-4DB0-8370-702B73B3C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7AAB5-ACBF-4CF9-8FB1-20CE6B505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21B48-22EE-4B9D-ACFD-C36AC9D8A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4095A-EEE0-4CE3-BACA-BC437A3EA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5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67CB2-069F-4A5B-A38F-9E646D8A4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9F29B-FC34-4082-9541-A78C860EA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2FF7A-C8D4-41D1-9487-D2DC27D35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106E2-69A0-472F-969A-36E8CA4C9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4B396-F62B-4244-A762-3F062B2B1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E26AE8-CA07-4734-B842-47BCFF402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7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B2960-BDA5-4C9E-943C-1A0533E8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76FE3-8116-4C7D-88EA-6D7911D65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DA3091-3BE8-49AE-BABB-1D25F8145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CAAB73-06F4-4CF8-A0F2-9F90742EB3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4A748-6BB3-403B-B2BF-A38930C7B8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67BA4D-6417-4244-9C5E-B816CFF45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C5339E-5C3B-42F3-A08B-634EAA61C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85B337-0ADA-4618-9A35-7B9F902D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7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9C571-2B00-43BF-BB09-9830E4EAD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14BE43-3981-45D0-BDA8-398486A12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68FF14-A424-412C-B2F1-C0BADA95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8C7C0-7A32-4369-8241-C4A84EC27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6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E470A1-B7FA-4FDE-A738-B9BC7E18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B5FA1A-81A0-43A2-B77A-A65DF1501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01C9D-597E-41CB-AB8F-622199E60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99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FFB08-4417-4DD3-9E19-D0B56ABAE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B6928-367E-4B46-B07E-CE0883DE6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02D14E-AE39-4C60-ABA6-81030ECC5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3C0B2-8BB6-4D42-8651-3A2B391EA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28EF52-B936-4748-9CA9-4756C1CE4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A0954-043C-4A59-871F-292433BD5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52A85-4E32-403B-B7BA-6E27A540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00277A-723B-49FB-B3B9-82F83DADF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BB7398-C267-4100-8665-D9F280B97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253BE-871C-4BEF-8267-1500FCF52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0F31F-11F6-4751-B7B7-E22341325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0A8130-405A-440F-8BBC-A7B3F237E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89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C282CC-DB44-4F21-B3D9-B9CA12C50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A2327-C19C-418B-A3A1-753683FD2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BD75F-BE3C-49AB-9128-99EBEF5A5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4C501-597D-4D30-8D53-C962C50C4348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E328B-FA7A-4B5B-9806-3EBB68745F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7E313-206A-4F2A-92D3-D39CE8CC74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A6227-2A03-4804-BDF0-7F1A18719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6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s.beacukai.go.id/pdin/komoditi.html" TargetMode="External"/><Relationship Id="rId2" Type="http://schemas.openxmlformats.org/officeDocument/2006/relationships/hyperlink" Target="https://latihan.siroleg.xyz/raw_pib.xls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atihan.siroleg.xyz/kantor.tx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56B73-5BD5-4713-8179-733C1BFA55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Latihan Pengolahan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06441-7D49-479E-8540-CB6FFB555E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(Via excel)</a:t>
            </a:r>
          </a:p>
        </p:txBody>
      </p:sp>
    </p:spTree>
    <p:extLst>
      <p:ext uri="{BB962C8B-B14F-4D97-AF65-F5344CB8AC3E}">
        <p14:creationId xmlns:p14="http://schemas.microsoft.com/office/powerpoint/2010/main" val="1112038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FCC6E-B2DD-44E4-9990-0C0CEEBDF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SOURCE DATA (3 Jenis)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A1538-F138-4034-9040-9C0439995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[Excel] Raw Data PIB (</a:t>
            </a:r>
            <a:r>
              <a:rPr lang="en-US" dirty="0">
                <a:hlinkClick r:id="rId2"/>
              </a:rPr>
              <a:t>https://latihan.siroleg.xyz/raw_pib.xlsx</a:t>
            </a:r>
            <a:r>
              <a:rPr lang="en-US" dirty="0"/>
              <a:t>)</a:t>
            </a:r>
          </a:p>
          <a:p>
            <a:r>
              <a:rPr lang="en-US" dirty="0"/>
              <a:t>[Web Page] Mapping HS-</a:t>
            </a:r>
            <a:r>
              <a:rPr lang="en-US" dirty="0" err="1"/>
              <a:t>Komoditi</a:t>
            </a:r>
            <a:r>
              <a:rPr lang="en-US" dirty="0"/>
              <a:t> (</a:t>
            </a:r>
            <a:r>
              <a:rPr lang="en-US" dirty="0">
                <a:hlinkClick r:id="rId3"/>
              </a:rPr>
              <a:t>https://latihan.siroleg.xyz/komoditi.html</a:t>
            </a:r>
            <a:r>
              <a:rPr lang="en-US" dirty="0"/>
              <a:t>)</a:t>
            </a:r>
          </a:p>
          <a:p>
            <a:r>
              <a:rPr lang="en-US" dirty="0"/>
              <a:t>[Text file] </a:t>
            </a:r>
            <a:r>
              <a:rPr lang="en-US" dirty="0" err="1"/>
              <a:t>Profil</a:t>
            </a:r>
            <a:r>
              <a:rPr lang="en-US" dirty="0"/>
              <a:t> Kantor (</a:t>
            </a:r>
            <a:r>
              <a:rPr lang="en-US" dirty="0">
                <a:hlinkClick r:id="rId4"/>
              </a:rPr>
              <a:t>https://latihan.siroleg.xyz/kantor.txt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15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F21F2-0BF9-40EB-BF14-E9A5F12A0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Tugas 1 (Summary Penjaluran)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F0B2D-BB5C-4890-A4AD-124BD94CB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Buatlah resume seperti di bawah ini</a:t>
            </a:r>
          </a:p>
          <a:p>
            <a:pPr lvl="1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0307F2-6DF5-44AF-82D6-851C84E0F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2463" y="2286000"/>
            <a:ext cx="5049412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930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7707-F768-F87D-E97B-73B6DB9A9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AEFC-2E84-CC1F-CE33-BE5206390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2 (Summary </a:t>
            </a:r>
            <a:r>
              <a:rPr lang="en-US" dirty="0" err="1"/>
              <a:t>Importasi</a:t>
            </a:r>
            <a:r>
              <a:rPr lang="en-US" dirty="0"/>
              <a:t> Per </a:t>
            </a:r>
            <a:r>
              <a:rPr lang="en-US" dirty="0" err="1"/>
              <a:t>Importir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BD797-676B-E271-B771-BC85A6AEB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Buatlah resume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(</a:t>
            </a:r>
            <a:r>
              <a:rPr lang="en-US" dirty="0" err="1"/>
              <a:t>kantor</a:t>
            </a:r>
            <a:r>
              <a:rPr lang="en-US" dirty="0"/>
              <a:t>: Tanjung </a:t>
            </a:r>
            <a:r>
              <a:rPr lang="en-US" dirty="0" err="1"/>
              <a:t>Priok</a:t>
            </a:r>
            <a:r>
              <a:rPr lang="en-US" dirty="0"/>
              <a:t>)</a:t>
            </a:r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391D64-EB37-0B07-27B6-DC801A30D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215" y="2619633"/>
            <a:ext cx="10772185" cy="234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75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2FC1-5573-442E-93C8-6C5EE11C5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79768-6952-4D69-A47D-EC16C75BB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/>
              <a:t>Loading Data</a:t>
            </a:r>
          </a:p>
          <a:p>
            <a:pPr lvl="1"/>
            <a:r>
              <a:rPr lang="en-US"/>
              <a:t>excel (pib)</a:t>
            </a:r>
          </a:p>
          <a:p>
            <a:pPr lvl="1"/>
            <a:r>
              <a:rPr lang="en-US"/>
              <a:t>web (komoditi)</a:t>
            </a:r>
          </a:p>
          <a:p>
            <a:pPr lvl="1"/>
            <a:r>
              <a:rPr lang="en-US"/>
              <a:t>text (kantor)</a:t>
            </a:r>
          </a:p>
          <a:p>
            <a:r>
              <a:rPr lang="en-US"/>
              <a:t>Conditionals (If)</a:t>
            </a:r>
          </a:p>
          <a:p>
            <a:r>
              <a:rPr lang="en-US"/>
              <a:t>Conditionals (and or)</a:t>
            </a:r>
          </a:p>
          <a:p>
            <a:r>
              <a:rPr lang="en-US"/>
              <a:t>Making Lookup Table</a:t>
            </a:r>
          </a:p>
          <a:p>
            <a:r>
              <a:rPr lang="en-US"/>
              <a:t>VLookup</a:t>
            </a:r>
          </a:p>
          <a:p>
            <a:r>
              <a:rPr lang="en-US"/>
              <a:t>Padding</a:t>
            </a:r>
          </a:p>
          <a:p>
            <a:r>
              <a:rPr lang="en-US"/>
              <a:t>Denormalization [https://latihan.siroleg.xyz/imp_ppjk.xlsx]</a:t>
            </a:r>
          </a:p>
          <a:p>
            <a:pPr lvl="1"/>
            <a:r>
              <a:rPr lang="en-US"/>
              <a:t>via Special Select Blanks</a:t>
            </a:r>
          </a:p>
          <a:p>
            <a:pPr lvl="1"/>
            <a:r>
              <a:rPr lang="en-US"/>
              <a:t>via Konversi</a:t>
            </a:r>
          </a:p>
          <a:p>
            <a:pPr lvl="1"/>
            <a:r>
              <a:rPr lang="en-US"/>
              <a:t>via Fill Down (PQ)</a:t>
            </a:r>
          </a:p>
          <a:p>
            <a:r>
              <a:rPr lang="en-US"/>
              <a:t>Flash Fill (optional)</a:t>
            </a:r>
          </a:p>
          <a:p>
            <a:r>
              <a:rPr lang="en-US"/>
              <a:t>Loading Dirty Data (optional)</a:t>
            </a:r>
          </a:p>
          <a:p>
            <a:r>
              <a:rPr lang="en-US"/>
              <a:t>Pivot</a:t>
            </a:r>
          </a:p>
        </p:txBody>
      </p:sp>
    </p:spTree>
    <p:extLst>
      <p:ext uri="{BB962C8B-B14F-4D97-AF65-F5344CB8AC3E}">
        <p14:creationId xmlns:p14="http://schemas.microsoft.com/office/powerpoint/2010/main" val="144463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95487-C713-4B1B-BB50-AD76306CF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31559-A02D-4E78-BA60-2EE496B36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Bikin kolom jalur</a:t>
            </a:r>
          </a:p>
          <a:p>
            <a:pPr lvl="1"/>
            <a:r>
              <a:rPr lang="en-US"/>
              <a:t>pakai conditionals</a:t>
            </a:r>
          </a:p>
          <a:p>
            <a:pPr lvl="1"/>
            <a:r>
              <a:rPr lang="en-US"/>
              <a:t>pakai lut (lookup table)</a:t>
            </a:r>
          </a:p>
          <a:p>
            <a:r>
              <a:rPr lang="en-US"/>
              <a:t>Load Data Komoditas</a:t>
            </a:r>
          </a:p>
          <a:p>
            <a:r>
              <a:rPr lang="en-US"/>
              <a:t>Load Data Kantor</a:t>
            </a:r>
          </a:p>
          <a:p>
            <a:r>
              <a:rPr lang="en-US"/>
              <a:t>Load Data Kurs (Opsional)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06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F21F2-0BF9-40EB-BF14-E9A5F12A0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3 (</a:t>
            </a:r>
            <a:r>
              <a:rPr lang="en-US" dirty="0" err="1"/>
              <a:t>Komoditi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F0B2D-BB5C-4890-A4AD-124BD94CB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Buatlah resume seperti di bawah ini</a:t>
            </a:r>
          </a:p>
          <a:p>
            <a:pPr lvl="1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7899A32-3F52-443A-A930-ACCCE2FAA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805" y="2657474"/>
            <a:ext cx="7745414" cy="340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004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208</Words>
  <Application>Microsoft Office PowerPoint</Application>
  <PresentationFormat>Widescreen</PresentationFormat>
  <Paragraphs>36</Paragraphs>
  <Slides>7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Latihan Pengolahan Data</vt:lpstr>
      <vt:lpstr>SOURCE DATA (3 Jenis)</vt:lpstr>
      <vt:lpstr>Tugas 1 (Summary Penjaluran)</vt:lpstr>
      <vt:lpstr>Tugas 2 (Summary Importasi Per Importir)</vt:lpstr>
      <vt:lpstr>Summary</vt:lpstr>
      <vt:lpstr>Flow</vt:lpstr>
      <vt:lpstr>Tugas 3 (Komoditi)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Latihan Pengolahan Data</dc:title>
  <dc:creator>Tri Mulyadi Wibowo</dc:creator>
  <cp:lastModifiedBy>Tri Mulyadi Wibowo</cp:lastModifiedBy>
  <cp:revision>15</cp:revision>
  <dcterms:created xsi:type="dcterms:W3CDTF">2024-07-15T00:51:36Z</dcterms:created>
  <dcterms:modified xsi:type="dcterms:W3CDTF">2026-04-24T08:37:53Z</dcterms:modified>
</cp:coreProperties>
</file>